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97" r:id="rId2"/>
    <p:sldId id="264" r:id="rId3"/>
    <p:sldId id="257" r:id="rId4"/>
    <p:sldId id="258" r:id="rId5"/>
    <p:sldId id="262" r:id="rId6"/>
    <p:sldId id="259" r:id="rId7"/>
    <p:sldId id="265" r:id="rId8"/>
    <p:sldId id="260" r:id="rId9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758" y="9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ED428-BE5E-45E9-BA3E-9A52949DE245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CAADE-53C4-41A8-8593-297FC70E74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684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D0991F-3C34-45F4-9D65-247F7548343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7873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2DA7BE-9BF0-4616-8486-FC0C54C0A9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59CD4B94-B57F-41B1-AE0A-07E7C6F09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5036FD-4691-4D55-9C76-84E38C997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C3E38EE-7E0D-42ED-8194-C996A605D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08125A6-372B-41E2-9DD4-7EA5FB657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793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FE9541-EFA6-4978-B54F-5D510DEC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928936-99FB-466A-AEAE-F0F820C69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396C3C7-B172-4D5A-A44F-62862D5D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30EAF6-BD00-4EBD-84C4-D9EB0530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D9FE22B-1FE5-46D9-BAB7-D41F2FDD2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26201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2FE9DA-B15C-4D8D-B4F2-450717A37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AC6BFA9-FF82-4CF1-9F13-B48C845CE1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2A9B64A-4B40-4BE9-9A83-7AA1FB35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D5583B0-D8DD-41C2-8385-82FBE90E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2FA7B6-D7B7-43B4-9D1D-A376277E8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353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30A05-6EBC-43EC-A219-FEFC6ECCB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409F758-130B-49B9-81E0-1C4CAE805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B6E3E727-9CE3-4E48-9C79-3B7788112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8FB4ED7-EABE-4B55-9BDE-882B1CEDF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BF09EBE-F969-4B59-AC70-82B481A69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F6A7EB6-554B-4FA7-B4D9-C98833A02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4960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DF8AC2-2CD3-4EBD-87CD-E89B1621B0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AF53FB3-340E-4688-8D56-79EEFACC6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F285CD1-93EE-43A0-BBDB-C4DDBC1D45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9D08375-4556-43E2-AB5F-2C3669AB4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3DC45D8-B494-4A3D-823C-F5210951E5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56B78B2-D8F4-4A70-9862-C5C02132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8F4CED54-8B9A-4E89-AE72-AF2CBC404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26BBF16-188A-4260-A3DD-350EE0D7E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816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59E064-3FED-4A42-AC40-C520BAD40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810DF7C-F5F4-4412-A47E-B3352732E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BA2150-E1C5-4765-9876-E64A8452F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DE6DC12-6A2E-44EC-A44D-AEC8329A8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349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9E6D6DD-23F4-4056-8634-662D5577B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2A944AB-3814-44CB-B812-452B22C66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8735918-D4B7-4AB9-B343-1A6D9CA24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5864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5D2184-DF76-411C-8B1A-3D71891EE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810F831-3E6E-4BCD-B746-8291D4590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539B888-37C6-44A8-B07C-3DC4959588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3C8D0B3-ACA8-4DC1-9A42-ED1B4E287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E42E297-5679-4230-A9D9-F54E39CA2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D8D39DD-B00F-418B-A652-88B98D59B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11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E7A6BA-0468-46D4-B805-CEB8A56FD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3BEE015-6CB9-47AD-95B0-0A9139899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9A44EBB-DB4C-4BAB-AD3A-3E15344B36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3F6EB2-D24F-42DB-BB2E-281B071F7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2CA0D07-ECCB-4A03-A539-672FD6B9E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1456DE2-7856-4F25-9627-4B6305B7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3653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3193582-908F-4777-A625-8C3CEA80C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3B856A6-D057-494D-97A7-B8D9333DC6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29CF872-1F96-4729-9DE9-24D476C1A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71C9F97-4E79-420D-916D-BF604681B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43CD3BB-5B67-43D9-BAF2-98991E20E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7572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3B2518D5-DD9D-418C-8571-CA44C6ACA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BBFF7C9D-CFE2-476D-967E-D46655ECB5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1A3124A-3052-4780-AA83-68C78EACB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CF37EF3-AAF0-48D8-898C-3E9EE795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97B4FA1-061C-42A9-ABB1-3907A8E38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6341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EB8283D-BB22-4611-B8A6-D71F220495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0C69590-60DD-416A-BE8F-B03717678E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AE04CC-2D52-44B8-8E31-E5FCF4D9F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589B64-727B-402D-AB8A-9084B18A83A7}" type="datetimeFigureOut">
              <a:rPr lang="ko-KR" altLang="en-US" smtClean="0"/>
              <a:t>2020-10-26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4C63AB2-D6DD-474C-9B82-40D82CB78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4CC11D2-3B41-4CB7-9134-5E1654A833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13EF9C-079E-4030-8C07-95780DB7DDF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3024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emf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emf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60524" y="2027710"/>
            <a:ext cx="89439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Swan_soundbar_cable</a:t>
            </a:r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update request</a:t>
            </a:r>
          </a:p>
          <a:p>
            <a:pPr algn="ctr"/>
            <a:r>
              <a:rPr lang="en-US" altLang="ko-KR" sz="3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SH,SON</a:t>
            </a: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69" y="4735632"/>
            <a:ext cx="2406287" cy="645023"/>
          </a:xfrm>
          <a:prstGeom prst="rect">
            <a:avLst/>
          </a:prstGeom>
        </p:spPr>
      </p:pic>
      <p:grpSp>
        <p:nvGrpSpPr>
          <p:cNvPr id="16" name="그룹 15"/>
          <p:cNvGrpSpPr/>
          <p:nvPr/>
        </p:nvGrpSpPr>
        <p:grpSpPr>
          <a:xfrm>
            <a:off x="3601913" y="5682715"/>
            <a:ext cx="5061199" cy="270579"/>
            <a:chOff x="4061070" y="5710523"/>
            <a:chExt cx="5061199" cy="270579"/>
          </a:xfrm>
        </p:grpSpPr>
        <p:cxnSp>
          <p:nvCxnSpPr>
            <p:cNvPr id="12" name="직선 연결선 11"/>
            <p:cNvCxnSpPr/>
            <p:nvPr/>
          </p:nvCxnSpPr>
          <p:spPr>
            <a:xfrm>
              <a:off x="4072955" y="5710523"/>
              <a:ext cx="501006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061070" y="5719492"/>
              <a:ext cx="104067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ALT Co., Ltd.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783394" y="5719492"/>
              <a:ext cx="102463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Issued Date 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71440" y="5718790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2020.10.09</a:t>
              </a:r>
              <a:endParaRPr lang="ko-KR" altLang="en-US" sz="11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8472732" y="5719492"/>
              <a:ext cx="64953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100" b="1" dirty="0">
                  <a:solidFill>
                    <a:schemeClr val="bg1">
                      <a:lumMod val="50000"/>
                    </a:schemeClr>
                  </a:solidFill>
                  <a:latin typeface="+mn-ea"/>
                </a:rPr>
                <a:t>Ver.1.0</a:t>
              </a:r>
              <a:endParaRPr lang="ko-KR" altLang="en-US" sz="1100" b="1" dirty="0">
                <a:solidFill>
                  <a:schemeClr val="bg1">
                    <a:lumMod val="50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55" name="그룹 54"/>
          <p:cNvGrpSpPr/>
          <p:nvPr/>
        </p:nvGrpSpPr>
        <p:grpSpPr>
          <a:xfrm rot="5400000">
            <a:off x="-3218935" y="3218935"/>
            <a:ext cx="6858000" cy="420130"/>
            <a:chOff x="1" y="6718852"/>
            <a:chExt cx="12197547" cy="139148"/>
          </a:xfrm>
        </p:grpSpPr>
        <p:sp>
          <p:nvSpPr>
            <p:cNvPr id="56" name="직사각형 55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/>
            </a:p>
          </p:txBody>
        </p:sp>
      </p:grpSp>
      <p:sp>
        <p:nvSpPr>
          <p:cNvPr id="62" name="직사각형 61"/>
          <p:cNvSpPr/>
          <p:nvPr/>
        </p:nvSpPr>
        <p:spPr>
          <a:xfrm>
            <a:off x="0" y="0"/>
            <a:ext cx="420130" cy="6858000"/>
          </a:xfrm>
          <a:prstGeom prst="rect">
            <a:avLst/>
          </a:prstGeom>
          <a:solidFill>
            <a:srgbClr val="C00C3F">
              <a:alpha val="80000"/>
            </a:srgbClr>
          </a:solidFill>
          <a:ln>
            <a:solidFill>
              <a:srgbClr val="9014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534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0D32178-20DA-4A33-86F0-9C59D0D33C6F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03108BC9-A276-4D7B-BBAF-6AFCFE32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286"/>
            <a:ext cx="10515600" cy="1325563"/>
          </a:xfrm>
        </p:spPr>
        <p:txBody>
          <a:bodyPr/>
          <a:lstStyle/>
          <a:p>
            <a:r>
              <a:rPr lang="en-US" altLang="ko-KR" dirty="0"/>
              <a:t>1. Add the bushing : Side LED Cable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2BE4EE-9EF1-498B-8905-8BC75BAA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is easy to assembly way,</a:t>
            </a:r>
          </a:p>
          <a:p>
            <a:pPr lvl="1"/>
            <a:r>
              <a:rPr lang="en-US" altLang="ko-KR" dirty="0"/>
              <a:t>the cable is assembled with the bushing installed by cable vender</a:t>
            </a:r>
          </a:p>
          <a:p>
            <a:pPr lvl="1"/>
            <a:r>
              <a:rPr lang="en-US" altLang="ko-KR" dirty="0"/>
              <a:t>This is a familiar specification to sound component vender.</a:t>
            </a:r>
          </a:p>
          <a:p>
            <a:pPr lvl="1"/>
            <a:r>
              <a:rPr lang="en-US" altLang="ko-KR" dirty="0"/>
              <a:t>Speaker cable vender is preparing with the same specifications.</a:t>
            </a:r>
          </a:p>
          <a:p>
            <a:endParaRPr lang="en-US" altLang="ko-KR" dirty="0"/>
          </a:p>
          <a:p>
            <a:r>
              <a:rPr lang="en-US" altLang="ko-KR" dirty="0"/>
              <a:t>Please request 8P cable vender below specification (see next page)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706FC4A-07A6-456C-B9BA-40885F8D80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6" name="슬라이드 번호 개체 틀 1">
            <a:extLst>
              <a:ext uri="{FF2B5EF4-FFF2-40B4-BE49-F238E27FC236}">
                <a16:creationId xmlns:a16="http://schemas.microsoft.com/office/drawing/2014/main" id="{077D6264-24F5-4248-99D5-7C4B7BF1A13E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2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777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3108BC9-A276-4D7B-BBAF-6AFCFE328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958"/>
            <a:ext cx="10515600" cy="1325563"/>
          </a:xfrm>
        </p:spPr>
        <p:txBody>
          <a:bodyPr/>
          <a:lstStyle/>
          <a:p>
            <a:r>
              <a:rPr lang="en-US" altLang="ko-KR" dirty="0"/>
              <a:t>1. Add the bushing : Side LED Cable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2BE4EE-9EF1-498B-8905-8BC75BAA8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 side LED cable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L side LED cable</a:t>
            </a:r>
            <a:endParaRPr lang="ko-KR" altLang="en-US" dirty="0"/>
          </a:p>
        </p:txBody>
      </p: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EDABF3E9-37B6-47A5-972E-B7A3261AC88E}"/>
              </a:ext>
            </a:extLst>
          </p:cNvPr>
          <p:cNvGrpSpPr/>
          <p:nvPr/>
        </p:nvGrpSpPr>
        <p:grpSpPr>
          <a:xfrm>
            <a:off x="905933" y="2682188"/>
            <a:ext cx="8576732" cy="1151467"/>
            <a:chOff x="905933" y="2658533"/>
            <a:chExt cx="8576732" cy="1151467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C3918ACC-28DD-420E-9A57-7066107C5670}"/>
                </a:ext>
              </a:extLst>
            </p:cNvPr>
            <p:cNvSpPr/>
            <p:nvPr/>
          </p:nvSpPr>
          <p:spPr>
            <a:xfrm>
              <a:off x="905933" y="2658533"/>
              <a:ext cx="956734" cy="115146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/>
                <a:t>Side LED PCBA</a:t>
              </a:r>
              <a:endParaRPr lang="ko-KR" altLang="en-US" dirty="0"/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9F79A8D3-C9D1-4D0E-9E8A-1D0CE609EF8A}"/>
                </a:ext>
              </a:extLst>
            </p:cNvPr>
            <p:cNvSpPr/>
            <p:nvPr/>
          </p:nvSpPr>
          <p:spPr>
            <a:xfrm>
              <a:off x="1803400" y="3039533"/>
              <a:ext cx="127000" cy="516467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C44A0666-154A-4F4A-94B9-A46C1F5D69BB}"/>
                </a:ext>
              </a:extLst>
            </p:cNvPr>
            <p:cNvSpPr/>
            <p:nvPr/>
          </p:nvSpPr>
          <p:spPr>
            <a:xfrm>
              <a:off x="1871131" y="3081866"/>
              <a:ext cx="127000" cy="448732"/>
            </a:xfrm>
            <a:prstGeom prst="rect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6F9FC27A-878C-4FCA-9ED2-EC9DCA9540EA}"/>
                </a:ext>
              </a:extLst>
            </p:cNvPr>
            <p:cNvCxnSpPr/>
            <p:nvPr/>
          </p:nvCxnSpPr>
          <p:spPr>
            <a:xfrm>
              <a:off x="1998131" y="3293533"/>
              <a:ext cx="7484534" cy="0"/>
            </a:xfrm>
            <a:prstGeom prst="line">
              <a:avLst/>
            </a:prstGeom>
            <a:ln w="238125" cmpd="tri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8FBC34FE-B1BA-41A6-BA79-3015D016095C}"/>
                </a:ext>
              </a:extLst>
            </p:cNvPr>
            <p:cNvSpPr/>
            <p:nvPr/>
          </p:nvSpPr>
          <p:spPr>
            <a:xfrm>
              <a:off x="3041583" y="2791326"/>
              <a:ext cx="413886" cy="93365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C4A44884-1C23-4E72-8B48-587BA51265FB}"/>
                </a:ext>
              </a:extLst>
            </p:cNvPr>
            <p:cNvSpPr/>
            <p:nvPr/>
          </p:nvSpPr>
          <p:spPr>
            <a:xfrm>
              <a:off x="7121491" y="2791325"/>
              <a:ext cx="413886" cy="93365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28A1287-F43B-41E6-9AE4-C778C8467A9C}"/>
              </a:ext>
            </a:extLst>
          </p:cNvPr>
          <p:cNvSpPr/>
          <p:nvPr/>
        </p:nvSpPr>
        <p:spPr>
          <a:xfrm>
            <a:off x="905933" y="5206686"/>
            <a:ext cx="956734" cy="1151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Side LED PCBA</a:t>
            </a:r>
            <a:endParaRPr lang="ko-KR" altLang="en-US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F582DF0-1F27-424A-AB44-340121C5C867}"/>
              </a:ext>
            </a:extLst>
          </p:cNvPr>
          <p:cNvSpPr/>
          <p:nvPr/>
        </p:nvSpPr>
        <p:spPr>
          <a:xfrm>
            <a:off x="1803400" y="5587686"/>
            <a:ext cx="127000" cy="51646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3C2086CB-D82F-48CF-8A0C-8B2138A3CB9D}"/>
              </a:ext>
            </a:extLst>
          </p:cNvPr>
          <p:cNvSpPr/>
          <p:nvPr/>
        </p:nvSpPr>
        <p:spPr>
          <a:xfrm>
            <a:off x="1871131" y="5630019"/>
            <a:ext cx="127000" cy="44873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연결선 15">
            <a:extLst>
              <a:ext uri="{FF2B5EF4-FFF2-40B4-BE49-F238E27FC236}">
                <a16:creationId xmlns:a16="http://schemas.microsoft.com/office/drawing/2014/main" id="{694C4A61-AD36-4FD3-B82F-5467D6F269D6}"/>
              </a:ext>
            </a:extLst>
          </p:cNvPr>
          <p:cNvCxnSpPr/>
          <p:nvPr/>
        </p:nvCxnSpPr>
        <p:spPr>
          <a:xfrm>
            <a:off x="1998131" y="5841686"/>
            <a:ext cx="7484534" cy="0"/>
          </a:xfrm>
          <a:prstGeom prst="line">
            <a:avLst/>
          </a:prstGeom>
          <a:ln w="238125" cmpd="tri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A08751F-9243-4839-BC33-5F370F8B2C52}"/>
              </a:ext>
            </a:extLst>
          </p:cNvPr>
          <p:cNvSpPr/>
          <p:nvPr/>
        </p:nvSpPr>
        <p:spPr>
          <a:xfrm>
            <a:off x="3700399" y="5387559"/>
            <a:ext cx="413886" cy="9336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10F6FA0A-B021-4FBB-AC83-2C2934BDE130}"/>
              </a:ext>
            </a:extLst>
          </p:cNvPr>
          <p:cNvSpPr/>
          <p:nvPr/>
        </p:nvSpPr>
        <p:spPr>
          <a:xfrm>
            <a:off x="7752371" y="5374860"/>
            <a:ext cx="413886" cy="93365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BDCC86B3-F493-4643-99E3-242D098E3A16}"/>
              </a:ext>
            </a:extLst>
          </p:cNvPr>
          <p:cNvCxnSpPr>
            <a:cxnSpLocks/>
          </p:cNvCxnSpPr>
          <p:nvPr/>
        </p:nvCxnSpPr>
        <p:spPr>
          <a:xfrm>
            <a:off x="1998131" y="3105521"/>
            <a:ext cx="1250395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30449A25-873D-4C00-9FC9-2E8DC57627B9}"/>
              </a:ext>
            </a:extLst>
          </p:cNvPr>
          <p:cNvCxnSpPr>
            <a:cxnSpLocks/>
          </p:cNvCxnSpPr>
          <p:nvPr/>
        </p:nvCxnSpPr>
        <p:spPr>
          <a:xfrm>
            <a:off x="3282144" y="3105521"/>
            <a:ext cx="404629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FF2B1CEA-8E86-4F72-8BA4-502380E8F861}"/>
              </a:ext>
            </a:extLst>
          </p:cNvPr>
          <p:cNvCxnSpPr>
            <a:cxnSpLocks/>
          </p:cNvCxnSpPr>
          <p:nvPr/>
        </p:nvCxnSpPr>
        <p:spPr>
          <a:xfrm>
            <a:off x="1998131" y="5624976"/>
            <a:ext cx="1875593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1D3F6140-30CD-4B12-9C0B-1D0979693A52}"/>
              </a:ext>
            </a:extLst>
          </p:cNvPr>
          <p:cNvCxnSpPr>
            <a:cxnSpLocks/>
          </p:cNvCxnSpPr>
          <p:nvPr/>
        </p:nvCxnSpPr>
        <p:spPr>
          <a:xfrm>
            <a:off x="3907342" y="5624976"/>
            <a:ext cx="4046290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870A53F6-C7F4-468A-9D0F-FC2778351D99}"/>
              </a:ext>
            </a:extLst>
          </p:cNvPr>
          <p:cNvSpPr/>
          <p:nvPr/>
        </p:nvSpPr>
        <p:spPr>
          <a:xfrm>
            <a:off x="9637114" y="2682187"/>
            <a:ext cx="956734" cy="1151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Front LED PCBA</a:t>
            </a:r>
            <a:endParaRPr lang="ko-KR" altLang="en-US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A69F9E56-85C7-4D96-ADF1-D5E9C54D6ED4}"/>
              </a:ext>
            </a:extLst>
          </p:cNvPr>
          <p:cNvSpPr/>
          <p:nvPr/>
        </p:nvSpPr>
        <p:spPr>
          <a:xfrm>
            <a:off x="9637114" y="5200043"/>
            <a:ext cx="956734" cy="1151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Front LED PCBA</a:t>
            </a:r>
            <a:endParaRPr lang="ko-KR" altLang="en-US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BECDBE2-9570-479F-BD26-C6D871D949C2}"/>
              </a:ext>
            </a:extLst>
          </p:cNvPr>
          <p:cNvSpPr txBox="1"/>
          <p:nvPr/>
        </p:nvSpPr>
        <p:spPr>
          <a:xfrm>
            <a:off x="2339871" y="2814437"/>
            <a:ext cx="62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</a:rPr>
              <a:t>4CM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AFF5EDB-AE9C-463C-A9E9-1CC26DC0DC67}"/>
              </a:ext>
            </a:extLst>
          </p:cNvPr>
          <p:cNvSpPr txBox="1"/>
          <p:nvPr/>
        </p:nvSpPr>
        <p:spPr>
          <a:xfrm>
            <a:off x="5415272" y="5342229"/>
            <a:ext cx="62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</a:rPr>
              <a:t>26CM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BFE573B-1D28-49D6-BEBE-E0C3AADAA89A}"/>
              </a:ext>
            </a:extLst>
          </p:cNvPr>
          <p:cNvSpPr txBox="1"/>
          <p:nvPr/>
        </p:nvSpPr>
        <p:spPr>
          <a:xfrm>
            <a:off x="5103028" y="2858999"/>
            <a:ext cx="62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</a:rPr>
              <a:t>26CM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9D8AE80-E8C5-4D38-8233-4E9704844011}"/>
              </a:ext>
            </a:extLst>
          </p:cNvPr>
          <p:cNvSpPr txBox="1"/>
          <p:nvPr/>
        </p:nvSpPr>
        <p:spPr>
          <a:xfrm>
            <a:off x="2675344" y="5288738"/>
            <a:ext cx="624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FF0000"/>
                </a:solidFill>
              </a:rPr>
              <a:t>7.5cm</a:t>
            </a:r>
            <a:endParaRPr lang="ko-KR" altLang="en-US" sz="1200" dirty="0">
              <a:solidFill>
                <a:srgbClr val="FF000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DB0650-0614-4477-A051-2C466E02D3B5}"/>
              </a:ext>
            </a:extLst>
          </p:cNvPr>
          <p:cNvSpPr txBox="1"/>
          <p:nvPr/>
        </p:nvSpPr>
        <p:spPr>
          <a:xfrm>
            <a:off x="3041583" y="3762173"/>
            <a:ext cx="1467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50"/>
                </a:solidFill>
              </a:rPr>
              <a:t>Bushing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out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side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A9A957-D1CC-42E6-841D-F46A05366810}"/>
              </a:ext>
            </a:extLst>
          </p:cNvPr>
          <p:cNvSpPr txBox="1"/>
          <p:nvPr/>
        </p:nvSpPr>
        <p:spPr>
          <a:xfrm>
            <a:off x="3656570" y="6329003"/>
            <a:ext cx="14672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50"/>
                </a:solidFill>
              </a:rPr>
              <a:t>Bushing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out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side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424026E-5D87-4602-A159-00F952607635}"/>
              </a:ext>
            </a:extLst>
          </p:cNvPr>
          <p:cNvSpPr txBox="1"/>
          <p:nvPr/>
        </p:nvSpPr>
        <p:spPr>
          <a:xfrm>
            <a:off x="7093702" y="3748359"/>
            <a:ext cx="1783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50"/>
                </a:solidFill>
              </a:rPr>
              <a:t>Bushing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inner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side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5C580B6-D1AE-4C1A-8028-6777939E1C01}"/>
              </a:ext>
            </a:extLst>
          </p:cNvPr>
          <p:cNvSpPr txBox="1"/>
          <p:nvPr/>
        </p:nvSpPr>
        <p:spPr>
          <a:xfrm>
            <a:off x="7699206" y="6308511"/>
            <a:ext cx="1783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solidFill>
                  <a:srgbClr val="00B050"/>
                </a:solidFill>
              </a:rPr>
              <a:t>Bushing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inner</a:t>
            </a:r>
            <a:r>
              <a:rPr lang="ko-KR" altLang="en-US" sz="1200" dirty="0">
                <a:solidFill>
                  <a:srgbClr val="00B050"/>
                </a:solidFill>
              </a:rPr>
              <a:t> </a:t>
            </a:r>
            <a:r>
              <a:rPr lang="en-US" altLang="ko-KR" sz="1200" dirty="0">
                <a:solidFill>
                  <a:srgbClr val="00B050"/>
                </a:solidFill>
              </a:rPr>
              <a:t>side</a:t>
            </a:r>
            <a:endParaRPr lang="ko-KR" altLang="en-US" sz="1200" dirty="0">
              <a:solidFill>
                <a:srgbClr val="00B050"/>
              </a:solidFill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9D4DB37-031C-414F-BB9F-8B19440CAF37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788BC9DE-EB18-4BB9-ACA7-B3B81698BE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38" name="슬라이드 번호 개체 틀 1">
            <a:extLst>
              <a:ext uri="{FF2B5EF4-FFF2-40B4-BE49-F238E27FC236}">
                <a16:creationId xmlns:a16="http://schemas.microsoft.com/office/drawing/2014/main" id="{4DCA1E7D-8636-4316-87A0-5788849007CA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3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542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A008BB-11C7-41E6-8D87-4267F863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779"/>
            <a:ext cx="10515600" cy="1325563"/>
          </a:xfrm>
        </p:spPr>
        <p:txBody>
          <a:bodyPr/>
          <a:lstStyle/>
          <a:p>
            <a:r>
              <a:rPr lang="en-US" altLang="ko-KR" dirty="0"/>
              <a:t>1. Add the bushing : Side LED Cable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71A3B6-27DE-4E30-A565-CF0DF796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Bushing image</a:t>
            </a:r>
          </a:p>
          <a:p>
            <a:pPr lvl="1"/>
            <a:r>
              <a:rPr lang="en-US" altLang="ko-KR" dirty="0"/>
              <a:t>Out</a:t>
            </a:r>
            <a:r>
              <a:rPr lang="ko-KR" altLang="en-US" dirty="0"/>
              <a:t> </a:t>
            </a:r>
            <a:r>
              <a:rPr lang="en-US" altLang="ko-KR" dirty="0"/>
              <a:t>side              /    Inner side</a:t>
            </a:r>
          </a:p>
          <a:p>
            <a:endParaRPr lang="en-US" altLang="ko-KR" dirty="0"/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Just reference : speaker cable bushing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4E22C65C-044E-471B-BF10-5695E8505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5404" y="2611481"/>
            <a:ext cx="2502754" cy="163503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0C3B8BE-AEB9-42BB-9814-D836D37FB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229" y="2692570"/>
            <a:ext cx="2276903" cy="147286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7CD0096-3D5C-49CE-B6EC-61F79FC13A0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567" t="15516"/>
          <a:stretch/>
        </p:blipFill>
        <p:spPr>
          <a:xfrm>
            <a:off x="1145406" y="4669083"/>
            <a:ext cx="4830785" cy="2188917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BEE4FD3C-2BDB-4E64-9CA1-A1AF6FF9FFF9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9E74423D-10CF-4564-BCD8-FF8E152E61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11" name="슬라이드 번호 개체 틀 1">
            <a:extLst>
              <a:ext uri="{FF2B5EF4-FFF2-40B4-BE49-F238E27FC236}">
                <a16:creationId xmlns:a16="http://schemas.microsoft.com/office/drawing/2014/main" id="{13958140-734E-4297-8F5D-DEB55C98B804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4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645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A008BB-11C7-41E6-8D87-4267F8638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7621"/>
            <a:ext cx="10515600" cy="1325563"/>
          </a:xfrm>
        </p:spPr>
        <p:txBody>
          <a:bodyPr/>
          <a:lstStyle/>
          <a:p>
            <a:r>
              <a:rPr lang="en-US" altLang="ko-KR" dirty="0"/>
              <a:t>1. Add the bushing : Side LED Cable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71A3B6-27DE-4E30-A565-CF0DF7965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Bushing technical information</a:t>
            </a:r>
          </a:p>
          <a:p>
            <a:pPr lvl="1"/>
            <a:r>
              <a:rPr lang="en-US" altLang="ko-KR" dirty="0"/>
              <a:t>Material : TPE or</a:t>
            </a:r>
            <a:r>
              <a:rPr lang="ko-KR" altLang="en-US" dirty="0"/>
              <a:t> </a:t>
            </a:r>
            <a:r>
              <a:rPr lang="en-US" altLang="ko-KR" dirty="0"/>
              <a:t>NRB</a:t>
            </a:r>
          </a:p>
          <a:p>
            <a:pPr lvl="1"/>
            <a:r>
              <a:rPr lang="en-US" altLang="ko-KR" dirty="0"/>
              <a:t>Hardness : 50</a:t>
            </a:r>
          </a:p>
          <a:p>
            <a:pPr lvl="1"/>
            <a:r>
              <a:rPr lang="en-US" altLang="ko-KR" dirty="0"/>
              <a:t>Color : don’t care. Black color is preferred  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3D drawings</a:t>
            </a:r>
          </a:p>
          <a:p>
            <a:pPr lvl="1"/>
            <a:r>
              <a:rPr lang="en-US" altLang="ko-KR" dirty="0"/>
              <a:t>Attached </a:t>
            </a:r>
          </a:p>
          <a:p>
            <a:endParaRPr lang="en-US" altLang="ko-KR" dirty="0"/>
          </a:p>
          <a:p>
            <a:pPr marL="0" indent="0">
              <a:buNone/>
            </a:pPr>
            <a:endParaRPr lang="en-US" altLang="ko-KR" dirty="0"/>
          </a:p>
          <a:p>
            <a:endParaRPr lang="ko-KR" altLang="en-US" dirty="0"/>
          </a:p>
        </p:txBody>
      </p:sp>
      <p:graphicFrame>
        <p:nvGraphicFramePr>
          <p:cNvPr id="4" name="개체 3">
            <a:extLst>
              <a:ext uri="{FF2B5EF4-FFF2-40B4-BE49-F238E27FC236}">
                <a16:creationId xmlns:a16="http://schemas.microsoft.com/office/drawing/2014/main" id="{8F68A663-A4CB-4BCF-B22F-67985E6A76A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01925" y="4562476"/>
          <a:ext cx="4473162" cy="979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포장기 셸 개체" showAsIcon="1" r:id="rId3" imgW="1356120" imgH="297000" progId="Package">
                  <p:embed/>
                </p:oleObj>
              </mc:Choice>
              <mc:Fallback>
                <p:oleObj name="포장기 셸 개체" showAsIcon="1" r:id="rId3" imgW="1356120" imgH="297000" progId="Package">
                  <p:embed/>
                  <p:pic>
                    <p:nvPicPr>
                      <p:cNvPr id="4" name="개체 3">
                        <a:extLst>
                          <a:ext uri="{FF2B5EF4-FFF2-40B4-BE49-F238E27FC236}">
                            <a16:creationId xmlns:a16="http://schemas.microsoft.com/office/drawing/2014/main" id="{8F68A663-A4CB-4BCF-B22F-67985E6A76A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701925" y="4562476"/>
                        <a:ext cx="4473162" cy="979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직사각형 4">
            <a:extLst>
              <a:ext uri="{FF2B5EF4-FFF2-40B4-BE49-F238E27FC236}">
                <a16:creationId xmlns:a16="http://schemas.microsoft.com/office/drawing/2014/main" id="{9CB50719-E527-4E37-8D95-F885E075B56B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112952AD-6CF1-4E24-ADEF-DC8B810F41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7" name="슬라이드 번호 개체 틀 1">
            <a:extLst>
              <a:ext uri="{FF2B5EF4-FFF2-40B4-BE49-F238E27FC236}">
                <a16:creationId xmlns:a16="http://schemas.microsoft.com/office/drawing/2014/main" id="{ED5D1D63-256E-49B3-BD2E-510615C87617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5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074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B6825-7C01-4D76-AD7B-2D7B84534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0986"/>
            <a:ext cx="10515600" cy="1325563"/>
          </a:xfrm>
        </p:spPr>
        <p:txBody>
          <a:bodyPr/>
          <a:lstStyle/>
          <a:p>
            <a:r>
              <a:rPr lang="en-US" altLang="ko-KR" dirty="0"/>
              <a:t>2. Sponge wrapping</a:t>
            </a:r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98454A2-AA4B-45F3-8CE2-1ADA579CEAB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All cables inside the soundbar should be wrapped with a sponge. Due to prevent vibration and noise</a:t>
            </a:r>
          </a:p>
          <a:p>
            <a:endParaRPr lang="en-US" altLang="ko-KR" dirty="0"/>
          </a:p>
          <a:p>
            <a:r>
              <a:rPr lang="en-US" altLang="ko-KR" dirty="0"/>
              <a:t>In mockup, ALT &amp; </a:t>
            </a:r>
            <a:r>
              <a:rPr lang="en-US" altLang="ko-KR" dirty="0" err="1"/>
              <a:t>Inkel</a:t>
            </a:r>
            <a:r>
              <a:rPr lang="en-US" altLang="ko-KR" dirty="0"/>
              <a:t> was made debugging of vibration and noise.</a:t>
            </a:r>
          </a:p>
          <a:p>
            <a:pPr lvl="1"/>
            <a:r>
              <a:rPr lang="en-US" altLang="ko-KR" dirty="0"/>
              <a:t>As a result, need all cables inside should be wrapped with a sponge</a:t>
            </a:r>
          </a:p>
          <a:p>
            <a:endParaRPr lang="en-US" altLang="ko-KR" dirty="0"/>
          </a:p>
          <a:p>
            <a:r>
              <a:rPr lang="en-US" altLang="ko-KR" dirty="0"/>
              <a:t>Request cable list</a:t>
            </a:r>
          </a:p>
          <a:p>
            <a:pPr lvl="1"/>
            <a:r>
              <a:rPr lang="en-US" altLang="ko-KR" dirty="0"/>
              <a:t>8P cables</a:t>
            </a:r>
          </a:p>
          <a:p>
            <a:pPr lvl="2"/>
            <a:r>
              <a:rPr lang="en-US" altLang="ko-KR" dirty="0"/>
              <a:t>SoC to LED board</a:t>
            </a:r>
          </a:p>
          <a:p>
            <a:pPr lvl="2"/>
            <a:r>
              <a:rPr lang="en-US" altLang="ko-KR" dirty="0"/>
              <a:t>LED board to Side LED board</a:t>
            </a:r>
          </a:p>
          <a:p>
            <a:pPr lvl="1"/>
            <a:r>
              <a:rPr lang="en-US" altLang="ko-KR" dirty="0"/>
              <a:t>10P cables</a:t>
            </a:r>
          </a:p>
          <a:p>
            <a:pPr lvl="2"/>
            <a:r>
              <a:rPr lang="en-US" altLang="ko-KR" dirty="0"/>
              <a:t>SoC to MIC board</a:t>
            </a:r>
          </a:p>
          <a:p>
            <a:pPr lvl="2"/>
            <a:r>
              <a:rPr lang="en-US" altLang="ko-KR" dirty="0"/>
              <a:t>SoC To Button board</a:t>
            </a:r>
          </a:p>
          <a:p>
            <a:pPr lvl="1"/>
            <a:r>
              <a:rPr lang="en-US" altLang="ko-KR" dirty="0"/>
              <a:t>Power cable</a:t>
            </a:r>
          </a:p>
          <a:p>
            <a:pPr lvl="1"/>
            <a:endParaRPr lang="ko-KR" altLang="en-US" dirty="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0273932-1062-4441-A404-C4D718D6D116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3B809344-C6E5-407C-97EB-00E5ECF611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7" name="슬라이드 번호 개체 틀 1">
            <a:extLst>
              <a:ext uri="{FF2B5EF4-FFF2-40B4-BE49-F238E27FC236}">
                <a16:creationId xmlns:a16="http://schemas.microsoft.com/office/drawing/2014/main" id="{943148E9-6C84-49AC-878E-AAC05603C47B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6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2437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FB6825-7C01-4D76-AD7B-2D7B84534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5085"/>
            <a:ext cx="10515600" cy="1325563"/>
          </a:xfrm>
        </p:spPr>
        <p:txBody>
          <a:bodyPr/>
          <a:lstStyle/>
          <a:p>
            <a:r>
              <a:rPr lang="en-US" altLang="ko-KR" dirty="0"/>
              <a:t>2. Sponge wrapping</a:t>
            </a:r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798454A2-AA4B-45F3-8CE2-1ADA579CEAB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dirty="0"/>
              <a:t>technical information</a:t>
            </a:r>
          </a:p>
          <a:p>
            <a:pPr lvl="1"/>
            <a:r>
              <a:rPr lang="en-US" altLang="ko-KR" dirty="0"/>
              <a:t>Material : Sponge</a:t>
            </a:r>
          </a:p>
          <a:p>
            <a:pPr lvl="1"/>
            <a:r>
              <a:rPr lang="en-US" altLang="ko-KR" dirty="0"/>
              <a:t>Hardness :</a:t>
            </a:r>
          </a:p>
          <a:p>
            <a:pPr lvl="1"/>
            <a:r>
              <a:rPr lang="en-US" altLang="ko-KR" dirty="0"/>
              <a:t>Color : don’t care. Black color is preferred  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Reference image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A5E60A9-3F5A-4DE8-9996-A79F477DF3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14" r="24807"/>
          <a:stretch/>
        </p:blipFill>
        <p:spPr>
          <a:xfrm rot="16200000">
            <a:off x="8299078" y="2761408"/>
            <a:ext cx="1861294" cy="5174261"/>
          </a:xfrm>
          <a:prstGeom prst="rect">
            <a:avLst/>
          </a:prstGeom>
        </p:spPr>
      </p:pic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888D5B21-5B56-4B13-BE14-F461B92FE9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87" t="45290" r="1487" b="30247"/>
          <a:stretch/>
        </p:blipFill>
        <p:spPr>
          <a:xfrm>
            <a:off x="114300" y="4716128"/>
            <a:ext cx="6896100" cy="1264820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4E24D352-D7E1-4247-83BC-DCDA572D1D6E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C5FCF491-BE7C-46D7-8A03-BABC21A6E7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9" name="슬라이드 번호 개체 틀 1">
            <a:extLst>
              <a:ext uri="{FF2B5EF4-FFF2-40B4-BE49-F238E27FC236}">
                <a16:creationId xmlns:a16="http://schemas.microsoft.com/office/drawing/2014/main" id="{9711B92C-F1A7-4AAD-9CCB-BC33373A1B93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7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587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586CDC-8D83-4BA0-8102-B33D72693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0286"/>
            <a:ext cx="10515600" cy="1325563"/>
          </a:xfrm>
        </p:spPr>
        <p:txBody>
          <a:bodyPr/>
          <a:lstStyle/>
          <a:p>
            <a:r>
              <a:rPr lang="en-US" altLang="ko-KR" dirty="0"/>
              <a:t>3. Plat cable suggestions 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570DE68-03E1-42E6-8022-943D6FB7D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This is easy to assembly way,</a:t>
            </a:r>
          </a:p>
          <a:p>
            <a:pPr lvl="1"/>
            <a:r>
              <a:rPr lang="en-US" altLang="ko-KR" dirty="0"/>
              <a:t>If the cable assembly was a separated wire, It may be damaged during assembly.</a:t>
            </a:r>
          </a:p>
          <a:p>
            <a:r>
              <a:rPr lang="en-US" altLang="ko-KR" dirty="0"/>
              <a:t>Change suggestion cable list</a:t>
            </a:r>
          </a:p>
          <a:p>
            <a:pPr lvl="1"/>
            <a:r>
              <a:rPr lang="en-US" altLang="ko-KR" dirty="0"/>
              <a:t>8P and 10P cable </a:t>
            </a:r>
          </a:p>
          <a:p>
            <a:endParaRPr lang="en-US" altLang="ko-KR" dirty="0"/>
          </a:p>
          <a:p>
            <a:r>
              <a:rPr lang="en-US" altLang="ko-KR" dirty="0"/>
              <a:t>Reference image</a:t>
            </a:r>
            <a:endParaRPr lang="ko-KR" altLang="en-US" dirty="0"/>
          </a:p>
          <a:p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BFFBA58-C24B-4B30-AB1F-A60CAA18F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4722255"/>
            <a:ext cx="2987694" cy="195001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C237BFE-5C6F-43C4-B4D4-C9BA5E6BBF6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3" r="41389"/>
          <a:stretch/>
        </p:blipFill>
        <p:spPr>
          <a:xfrm rot="5400000">
            <a:off x="2488408" y="2994840"/>
            <a:ext cx="1219198" cy="5145049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01367438-6F7D-4469-BF7B-12D70C46072C}"/>
              </a:ext>
            </a:extLst>
          </p:cNvPr>
          <p:cNvSpPr/>
          <p:nvPr/>
        </p:nvSpPr>
        <p:spPr>
          <a:xfrm>
            <a:off x="0" y="-6426"/>
            <a:ext cx="1219200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79D6018E-05D6-4DD0-8D01-94662B5D9C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8918" y="330986"/>
            <a:ext cx="1097439" cy="151389"/>
          </a:xfrm>
          <a:prstGeom prst="rect">
            <a:avLst/>
          </a:prstGeom>
        </p:spPr>
      </p:pic>
      <p:sp>
        <p:nvSpPr>
          <p:cNvPr id="9" name="슬라이드 번호 개체 틀 1">
            <a:extLst>
              <a:ext uri="{FF2B5EF4-FFF2-40B4-BE49-F238E27FC236}">
                <a16:creationId xmlns:a16="http://schemas.microsoft.com/office/drawing/2014/main" id="{692861D2-89E2-4EEB-8B28-6A3C20B4AF86}"/>
              </a:ext>
            </a:extLst>
          </p:cNvPr>
          <p:cNvSpPr txBox="1">
            <a:spLocks/>
          </p:cNvSpPr>
          <p:nvPr/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3332A97-002D-44BD-B47E-421F41E4DC7A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pPr/>
              <a:t>8</a:t>
            </a:fld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4248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324</Words>
  <Application>Microsoft Office PowerPoint</Application>
  <PresentationFormat>와이드스크린</PresentationFormat>
  <Paragraphs>85</Paragraphs>
  <Slides>8</Slides>
  <Notes>1</Notes>
  <HiddenSlides>0</HiddenSlides>
  <MMClips>0</MMClips>
  <ScaleCrop>false</ScaleCrop>
  <HeadingPairs>
    <vt:vector size="8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3" baseType="lpstr">
      <vt:lpstr>맑은 고딕</vt:lpstr>
      <vt:lpstr>Arial</vt:lpstr>
      <vt:lpstr>Calibri</vt:lpstr>
      <vt:lpstr>Office 테마</vt:lpstr>
      <vt:lpstr>패키지</vt:lpstr>
      <vt:lpstr>PowerPoint 프레젠테이션</vt:lpstr>
      <vt:lpstr>1. Add the bushing : Side LED Cable</vt:lpstr>
      <vt:lpstr>1. Add the bushing : Side LED Cable</vt:lpstr>
      <vt:lpstr>1. Add the bushing : Side LED Cable</vt:lpstr>
      <vt:lpstr>1. Add the bushing : Side LED Cable</vt:lpstr>
      <vt:lpstr>2. Sponge wrapping</vt:lpstr>
      <vt:lpstr>2. Sponge wrapping</vt:lpstr>
      <vt:lpstr>3. Plat cable suggestions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Son Seunghwan</dc:creator>
  <cp:lastModifiedBy>Son Seunghwan</cp:lastModifiedBy>
  <cp:revision>43</cp:revision>
  <dcterms:created xsi:type="dcterms:W3CDTF">2020-10-07T06:57:53Z</dcterms:created>
  <dcterms:modified xsi:type="dcterms:W3CDTF">2020-10-26T06:51:32Z</dcterms:modified>
</cp:coreProperties>
</file>